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3"/>
  </p:notesMasterIdLst>
  <p:handoutMasterIdLst>
    <p:handoutMasterId r:id="rId254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  <p:sldId id="587" r:id="rId251"/>
    <p:sldId id="588" r:id="rId252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50" d="100"/>
          <a:sy n="150" d="100"/>
        </p:scale>
        <p:origin x="276" y="-24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handoutMaster" Target="handoutMasters/handout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commentAuthors" Target="commentAuthor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7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7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04.09.2017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</a:t>
            </a:r>
            <a:r>
              <a:rPr lang="de-DE" b="1" smtClean="0">
                <a:solidFill>
                  <a:schemeClr val="bg1"/>
                </a:solidFill>
              </a:rPr>
              <a:t>Verkettung ("Operator chaining"):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Template-</a:t>
            </a:r>
            <a:r>
              <a:rPr lang="de-DE" altLang="de-DE" noProof="0" dirty="0" err="1" smtClean="0"/>
              <a:t>Instantiierung</a:t>
            </a:r>
            <a:endParaRPr lang="de-DE" altLang="de-DE" noProof="0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Durch die Belegung des Typparameters (hier: T) entsteht eine (neue) Instanz des Klassentemplates</a:t>
            </a:r>
            <a:endParaRPr lang="de-DE" noProof="0" dirty="0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- eigentlich </a:t>
            </a:r>
            <a:r>
              <a:rPr lang="de-DE" altLang="de-DE" b="0"/>
              <a:t>eine 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  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	// result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					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predicate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6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  <a:endParaRPr lang="de-DE" altLang="de-DE" sz="14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smtClean="0"/>
              <a:t>Keine Templates 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smtClean="0"/>
              <a:t>Keine Referenzen 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/>
            <a:r>
              <a:rPr lang="de-DE" noProof="0" smtClean="0"/>
              <a:t>Keine Exceptions 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gleich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/>
              <a:t> (nicht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!).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2699793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2708920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2699793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270892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16856</Words>
  <Application>Microsoft Office PowerPoint</Application>
  <PresentationFormat>Bildschirmpräsentation (4:3)</PresentationFormat>
  <Paragraphs>5038</Paragraphs>
  <Slides>251</Slides>
  <Notes>92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251</vt:i4>
      </vt:variant>
    </vt:vector>
  </HeadingPairs>
  <TitlesOfParts>
    <vt:vector size="264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  <vt:lpstr>Exkurs: Mehrfachvererbung in Java? (II)</vt:lpstr>
      <vt:lpstr>Der this-Zeiger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2244</cp:revision>
  <dcterms:created xsi:type="dcterms:W3CDTF">2008-08-19T13:25:11Z</dcterms:created>
  <dcterms:modified xsi:type="dcterms:W3CDTF">2017-09-04T12:06:59Z</dcterms:modified>
</cp:coreProperties>
</file>